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8" r:id="rId15"/>
    <p:sldId id="270" r:id="rId16"/>
    <p:sldId id="276" r:id="rId17"/>
    <p:sldId id="271" r:id="rId18"/>
    <p:sldId id="275" r:id="rId19"/>
    <p:sldId id="272" r:id="rId20"/>
    <p:sldId id="262" r:id="rId21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12" autoAdjust="0"/>
  </p:normalViewPr>
  <p:slideViewPr>
    <p:cSldViewPr>
      <p:cViewPr>
        <p:scale>
          <a:sx n="65" d="100"/>
          <a:sy n="65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2388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33CE-F7AB-4BA9-8AE5-EFB654C50762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9329F-AB35-4FFF-9642-1D0EA4DFE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25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geeft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het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belang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kernenergie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Voorts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kernenergie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en hoe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opwekking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kernenergie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werk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gaat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Over de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veiligheid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energiebron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tenslotte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stralingsdoses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In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presentatie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begrippen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gebruikt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in het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woordenboek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elders op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website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verklaard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99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het hart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zit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kernreactor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kernreactor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beurt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gebundelde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splijtstofstaven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Zo’n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splijtstofstaaf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dichte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gevuld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uraniumoxide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4% 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zeggen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vijfentwintig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uraniumatomen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U-atoom is.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U-atomen.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openingen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buizen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gevuld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neutronenabsorberend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neutronenvermenigvuldigsfactor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vergroten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regelstaven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wijze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reactor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kernsplijtingsproces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kernsplijtingsproducten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moeten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leefmilieu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blijven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verhinderen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toch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zouden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viertal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barrières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aanwezig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achtereenvolgens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buizen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splijtstofstaven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reactorvat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reactorkamer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dubbel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gebunkerde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reactorgebouw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Daarnaast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veiligheidsystemen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snelle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afschakeling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noodsituaties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reactorkern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blijven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koelen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reactor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afgeschakeld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afschakelen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vanwege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opgebouwde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reactorkern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warmteproductie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niveau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(minder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5%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thermische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reactor)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uitvallen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noodkoeling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beschadiging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reactorkern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kernsmelten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11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Borssele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Zeeland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kwam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1973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bedrijf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2033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sluiten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destijds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geleverd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de firma Siemens.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destijds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gekozen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was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elektriciteitsopwekkingskosten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elektriciteitsprijs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geheel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plaatselijke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grootverbruikende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gemoderniseerd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groep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25%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veilige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behoort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moment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voldaan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uitgerust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drukwaterreactor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(PWR).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reactorgebouw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beschermt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reactorgebouw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binnenzijde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geheel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voorzien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dikke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veiligheidsomhulling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omgeving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beschermt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bruto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515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netto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484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9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doorloopt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processtappen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Daarbij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sprake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hergebruik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splijtstofmateriaal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splijtstofcyclus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eerste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uraniummijn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bepaalde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uraniumoxide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 yellow cake (U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Daarna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conversie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uraniumhexafluoride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(UF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fluorverbinding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Fluor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eigenschap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element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slechts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isotoop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Daardoor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gasvormig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is, is UF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geschikt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zeggen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verrijkingsfabriek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concentratie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van 0,7%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verhogen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4% 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daardoor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eigenschappen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gekregen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lichtwaterreactor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volgende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bewerkingen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conversie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UF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vast UO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pilletjes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fabrikage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splijtstofstaven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–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gedurende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Daarna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uitgeput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afkoelperiode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opwerkingsfabriek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afscheidt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bruikbare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splijtstofmaterialen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resterende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en het in de reactor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gevormde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plutonium,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eveneens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splijtbaar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herbruikbaar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daadwerkelijk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afvalverwerkingsinstallatie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vloeibaar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afgekoelde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bieden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voordeel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uitloogbaar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zeggen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gebonden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leefmilieu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besloten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glazen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gedurende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100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bovengronds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verglaasd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onvoldoende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kosten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eindberging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rechtvaardigen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uitermate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geschikt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eindberging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geologische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eeuwen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milieu.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uitgeputte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verwerking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direct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interimopslagfaciliteit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daarna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eindberging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kan.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verwerkingsprocessen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uranium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tezamen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“front-end”.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uitgeputte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ontladen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“back-end”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splijtstofcyclus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905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beschikt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verrijkingsfabriek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Almelo,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eigendom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Urenco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Ltd.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fabriek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werkt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honderden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ultracentrifuges.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snel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ronddraaiende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centrifuges,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uraniumhexafluoride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(UF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door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stroomt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zwaardere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uranium-238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U)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slingert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zich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dichter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wand van de centrifuge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uranium-235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U).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gasstroom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centrifuge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daardoor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wand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verarmd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herhalen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noodzakelijk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voldoende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verrijkingsgraad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echter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efficiënter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ultracentrifuge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verarmde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centrifuge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verarmen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cascade door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verarmde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terug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eerste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centrifuge.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wijze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installatie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bouwen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ultracentrifuges, die parallel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verrijkingstechnologie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geheim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installaties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toezicht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Internationaal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Agentschap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(IAEA)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technieken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maar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kosten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ultracentrifuges.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belangrijke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bijdrage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ultracentrifugetechnologie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tegenwoordig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toepassing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Duitsland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Engeland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Frankrijk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Verenigde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Staten.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66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uitgeputte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voornamelijk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Daarnaast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1% plutonium,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hergebruiken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3%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splijtingsproducten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verrijkingsgraad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uranium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tijdens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verblijf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reactorkern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teruggelopen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4%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minder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1%. Om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opnieuw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gebruiken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noodzakelijk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plutonium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direct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nieuwe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toepassing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fabriek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waarin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afscheiding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gebeurt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opwerkingsfabriek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reprocessing plant).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resteert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voornamelijk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tezamen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glaskorrels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smeltoven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processtap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verglazen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”, of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vitrificeren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glazen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eenvoudig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gedurende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honderd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afwachting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eindberging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uiteindelijke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geologische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ondergronds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431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radioactiviteit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ontladen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uitgeputte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neemt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het begin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pijlsnel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radioactiviteit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gehalveerd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opwerkingsfabriek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Frankrijk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 twee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radioactiviteit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genoeg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verglazing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gebeurt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ruim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anderhalve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cilindervormige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verpakt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roestvaststalen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terug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COVRA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gedurende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honderd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het HABOG,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Behandelings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Gebouw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65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neemt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radioactiviteit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kernsplijtingsafval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minor actinides,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afgekort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MA,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bevatten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bruikbare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plutonium (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bovenste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blauwe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toont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afname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250 000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gevaarzetting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radioactiviteit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is,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van het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aanvankelijk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uraniummijn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kwam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verkorting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10 000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het plutonium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hergebruiken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huidige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stand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verkorting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250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de minor actinides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afzonderlijk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scheiden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installaties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P&amp;T,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Partitioning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Transmutatie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enkele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tientallen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grootschalige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toepassing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P&amp;T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898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COVRA,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faciliteiten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Borssele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COVRA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toegelaten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verantwoordelijkheid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draagt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COVRA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scheidt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verwerkt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Daartoe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COVRA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bunkers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middelactieve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tezamen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beton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gestopt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massieve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cilindervormige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betonblokken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bunkers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HABOG, het 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Behandelings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Gebouw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waarin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honderd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verglaasde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hoogradioactieve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kernsplijtingsafval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onbruikbare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opslag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beginperiode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warmte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koeling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cilindervormige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glasblokken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nodig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HABOG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schoorstenen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aangebracht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07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Ieder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tijdens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bloot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grootste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doses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afkomstig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medische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behandelingen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van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natuurlijke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achtergrondstraling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gemiddeld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mSv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(0,002 Sievert) per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afkomstig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achtergrondstraling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hangt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grondsoort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waarop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iemand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iemand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bewoont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achtergrondstraling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woning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ligging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eveneens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vanwege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geringere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afscherming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kosmische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gemiddelde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vliegen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Niettemin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ontvangen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al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157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gezondheidsschade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oplopen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gevolg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blootstelling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bekend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Die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doses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altijd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lastig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bepalen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eenvoudige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manier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gezondheidsschade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bepaalde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collectieve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schatten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theoretische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gronden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veronderstellen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schade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constant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ongeacht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groep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tienmaal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groep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gezondheidsschade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bijvoorbeeld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bepaalde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kanker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krijgen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tienmaal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schatten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gebaseerd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veronderstelde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lineaire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-effect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steun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uitkomsten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diverse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onafhankelijke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gezondheidsschade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bepalen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doses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gezondheidswinst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inclusief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kanker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krijgen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wanneer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helemaal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ontvangen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onbegrepen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verschijnsel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wetenschappelijke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omstreden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begrepen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hormesis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hormese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verschijnsel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hormesis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treedt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stralingsdoses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maar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sommige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blootstellingen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potentieel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gevaarlijke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punt,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gezondheidswinst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gezondheidsschade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schatting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eenmalige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0,1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milliSievert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vergelijking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1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dodelijk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terwijl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overlevingskans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dosis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5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opliepen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50% was.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recensie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boek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“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Stralingstekort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is” van Ed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Hiserodt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elders op de website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Kernvisie</a:t>
            </a:r>
            <a:r>
              <a:rPr lang="en-US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74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samengestelde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vanuit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ruimte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gemaakt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‘s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nachts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verlicht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Opvallend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Noord-Amerika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Europa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oplichten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nodig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energiebronnen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nodig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benodigde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wekken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Voorbeelden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energiebronnen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aardgas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aardolie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steenkool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wind,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zonne-energie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Of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uranium,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zwaarste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504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61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figuur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inwoner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constant was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Noord-Amerika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in Europa.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voormalige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Sovjet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was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gevolg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verspilling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inmiddels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verminderd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In Europa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Noord-Amerika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20%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80%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wereldenergiegebruik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rekening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80%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aardbewoners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20%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beschikking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Nu India en China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zich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tempo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wereldenergievoorziening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Sinds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daardoor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ondanks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crisis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energieprijs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Nu al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tekenen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zich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gebied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ontoereikende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energievoorziening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geopolitieke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Om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baas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energiebronnen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heel hard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nodig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hebben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97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elektriciteitsverbruik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sterker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aanhouden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elektriciteitsvraag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sterk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toenemen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In 2030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elektriciteitsgebruik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verdubbeld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opzichte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2000. 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kolencentrales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kolencentrales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echter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milieuproblemen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waaronde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CO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58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eenheid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kilowattuur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ofwel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kWh. Om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kWh op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wekken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elektriciteitscentrales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op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fossiele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brandstoffen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draaien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bruinkoolcentrale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ergst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1300 gram CO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 kWh.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gewone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kolencentrale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1000 gram per kWh.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Gascentrales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450 gram per kWh.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echte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duurzame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energiebronnen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wind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emissie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tussen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30 en 240 gram per kWh.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Waterkracht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al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Opvallend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-emissie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 gram per kWh.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-emissie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verminderen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optie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96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energieïnhoud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uranium is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onvoorstelbaar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Eén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ton uranium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veertienduizend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steenkool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spoortreinen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vol.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ton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zou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aanhangwagen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personenauto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vervoeren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zwaarste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ton maar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beetje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Maar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ongeveer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55 liter.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uraniumatoom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verbranding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50 000 000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koolstofatomen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verrijkt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40 000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MWd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MegaWattdagen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thermische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1000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MegaWatt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elektrisch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kernreactor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3000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MWth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MegaWatt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thermisch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betekent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zo’n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brandstof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elk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slechts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25 ton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genoeg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07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stoffen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maar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zware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In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het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periodieke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systeem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verschillende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genummerd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hebben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nummer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zware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eenzelfde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vormen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chemische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element.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6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bijvoorbeeld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koolstof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(C),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7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stikstof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(N),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8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zuurstof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(O),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9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(F)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17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chloor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zwaarste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element is uranium (U)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92.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kunstmatig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gemaakt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4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atoomkern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kerndeeltjes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bestaat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twee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soorten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kerndeeltjes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positieve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lading,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proton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lading, die neutron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atoomkern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aanwezig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atoomgewichtnummer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kortheidshalve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atoomgewicht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kerndeeltjes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verticale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atoomgewichten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linksonder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vierkantjes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atoomgewicht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atoomnummer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Vaak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element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verschilllend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hebben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combinatie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eenzelfde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atoomgewicht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isotoop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isotopenkaart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toont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zeventien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Voorbeelden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zulke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koolstof-12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C), koolstof-13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C), stikstof-14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N), stikstof-15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N), zuurstof-16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O), zuurstof-17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O), fluor-19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F), chloor-35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Cl), chloor-37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Cl), uranium-235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U) en uranium-238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U).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belang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onderlinge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verhouding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verschillende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element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altijd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verhouding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bezitten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Enkele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voorbeelden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C-atomen :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C-atomen = 89 : 1</a:t>
            </a:r>
          </a:p>
          <a:p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Cl-atomen :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Cl-atomen = 3 : 1</a:t>
            </a:r>
          </a:p>
          <a:p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U-atomen :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U-atomen = 1 : 140</a:t>
            </a:r>
          </a:p>
          <a:p>
            <a:endParaRPr lang="en-US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1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atoomkernen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zwaarste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element, uranium,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weinig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tweetal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isotopen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uranium-238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U) en uranium-235 (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U). Het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238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eigenschap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spontaan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bijproduct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steeds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paar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Daardoor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blokje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altijd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enkele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aanwezig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andere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eigenschap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atoomkern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neutron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absorbeert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het in 85%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is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voorkomende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isotoop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eigenschap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236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ontstaat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overige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15% van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gevallen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zo’n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ontstaan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gemiddeld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2,4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nieuwe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relatief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prompte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straling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natuurlijke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het 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235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in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natuurlijk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uranium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omstandigheden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kettingreactie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stand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houden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hoeveelheid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produceren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splijtingsketens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sterven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omdat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willekeuring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vrijkomen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gemiddel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minder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nieuwe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veroorzaken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neutronenvermenigvuldigingsfactor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factor heel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splijtstof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zichzelf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onderhoudende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kettingreactie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vergroten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factor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tijdelijk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Zodra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splijtingen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groot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genoeg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en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warmteproductie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gewenste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waarde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bereikt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gewenst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om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neutronenvermenigvuldigingsfactor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gelijk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vind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kernreactor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plaats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De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figuur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toont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principe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kernsplijtingsproces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neutronenvermenigvuldigingsfactor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die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groter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329F-AB35-4FFF-9642-1D0EA4DFE84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20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81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58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1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04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89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79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3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4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23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5648-A7F1-4940-80A2-3F4BC6B71CAC}" type="datetimeFigureOut">
              <a:rPr lang="nl-NL" smtClean="0"/>
              <a:t>12-2-2015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0FE-1755-423C-8F9B-ECF743755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19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816423"/>
          </a:xfrm>
        </p:spPr>
        <p:txBody>
          <a:bodyPr>
            <a:noAutofit/>
          </a:bodyPr>
          <a:lstStyle/>
          <a:p>
            <a:r>
              <a:rPr lang="en-US" sz="5400" smtClean="0">
                <a:latin typeface="Viner Hand ITC" pitchFamily="66" charset="0"/>
              </a:rPr>
              <a:t>Over </a:t>
            </a:r>
            <a:br>
              <a:rPr lang="en-US" sz="5400" smtClean="0">
                <a:latin typeface="Viner Hand ITC" pitchFamily="66" charset="0"/>
              </a:rPr>
            </a:br>
            <a:r>
              <a:rPr lang="en-US" sz="5400" smtClean="0">
                <a:latin typeface="Viner Hand ITC" pitchFamily="66" charset="0"/>
              </a:rPr>
              <a:t>kernenergie </a:t>
            </a:r>
            <a:br>
              <a:rPr lang="en-US" sz="5400" smtClean="0">
                <a:latin typeface="Viner Hand ITC" pitchFamily="66" charset="0"/>
              </a:rPr>
            </a:br>
            <a:r>
              <a:rPr lang="en-US" sz="5400" smtClean="0">
                <a:latin typeface="Viner Hand ITC" pitchFamily="66" charset="0"/>
              </a:rPr>
              <a:t>en </a:t>
            </a:r>
            <a:br>
              <a:rPr lang="en-US" sz="5400" smtClean="0">
                <a:latin typeface="Viner Hand ITC" pitchFamily="66" charset="0"/>
              </a:rPr>
            </a:br>
            <a:r>
              <a:rPr lang="en-US" sz="5400" smtClean="0">
                <a:latin typeface="Viner Hand ITC" pitchFamily="66" charset="0"/>
              </a:rPr>
              <a:t>straling</a:t>
            </a:r>
            <a:endParaRPr lang="nl-NL" sz="5400" dirty="0">
              <a:latin typeface="Viner Hand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r>
              <a:rPr lang="en-US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7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Barrières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1454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976664" cy="568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0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Kerncentrale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Borssele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40060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0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Splijtstofcyclus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305675" cy="575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7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793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Verrijkingsstap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23121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7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Uitgeputte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splijtstof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slechts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3% is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afval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Image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482453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40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Radioactief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verval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KSA en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7850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268760"/>
            <a:ext cx="5762625" cy="535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radioactiviteit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transuranen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afvallevensduurverkorti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604448" cy="554461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22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HABOG van COVRA in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Borssele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56784" cy="48965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97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Relatieve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stralingsdoses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6184"/>
            <a:ext cx="6048672" cy="537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92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Hormesis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de </a:t>
            </a:r>
            <a:b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Lineaire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dosis-effectrelatie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262"/>
            <a:ext cx="7632848" cy="4950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3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88831" cy="504055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304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448272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Viner Hand ITC" pitchFamily="66" charset="0"/>
              </a:rPr>
              <a:t>Einde</a:t>
            </a:r>
            <a:r>
              <a:rPr lang="en-US" sz="9600" dirty="0" smtClean="0">
                <a:latin typeface="Viner Hand ITC" pitchFamily="66" charset="0"/>
              </a:rPr>
              <a:t> </a:t>
            </a:r>
            <a:endParaRPr lang="nl-NL" sz="9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ragen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commentaar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opmerkingen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heel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welkom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Alstublieft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e-mail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sturen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kernvisie@kernvisie.com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Energiegebruik per hoofd van de bevolking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01620"/>
            <a:ext cx="8424937" cy="5656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7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28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Elektriciteitsvraag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ElectricityDeman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11256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887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CO</a:t>
            </a:r>
            <a:r>
              <a:rPr lang="en-US" sz="3100" baseline="-25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-emissie </a:t>
            </a:r>
            <a:r>
              <a:rPr lang="en-US" sz="31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aantal</a:t>
            </a:r>
            <a:r>
              <a:rPr lang="en-US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energiebronnen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6"/>
            <a:ext cx="7992889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energieïnhoud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uranium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84775" cy="51845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155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periodieke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systeem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isotopenkaart voor de lichtste isotopen</a:t>
            </a:r>
            <a:endParaRPr lang="nl-NL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32847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1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Kernsplijting</a:t>
            </a:r>
            <a:endParaRPr lang="nl-NL" sz="31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5760640" cy="568863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479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3605</Words>
  <Application>Microsoft Office PowerPoint</Application>
  <PresentationFormat>Diavoorstelling (4:3)</PresentationFormat>
  <Paragraphs>79</Paragraphs>
  <Slides>20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Over  kernenergie  en  straling</vt:lpstr>
      <vt:lpstr> </vt:lpstr>
      <vt:lpstr>Energiegebruik per hoofd van de bevolking</vt:lpstr>
      <vt:lpstr>Elektriciteitsvraag</vt:lpstr>
      <vt:lpstr>De CO2-emissie voor een aantal energiebronnen </vt:lpstr>
      <vt:lpstr>De energieïnhoud van uranium</vt:lpstr>
      <vt:lpstr>Het periodieke systeem van de elementen </vt:lpstr>
      <vt:lpstr>De isotopenkaart voor de lichtste isotopen</vt:lpstr>
      <vt:lpstr> Kernsplijting</vt:lpstr>
      <vt:lpstr>Barrières van een kerncentrale</vt:lpstr>
      <vt:lpstr>Kerncentrale Borssele</vt:lpstr>
      <vt:lpstr>Splijtstofcyclus</vt:lpstr>
      <vt:lpstr>Verrijkingsstap</vt:lpstr>
      <vt:lpstr>Uitgeputte splijtstof: slechts 3% is afval</vt:lpstr>
      <vt:lpstr>Radioactief verval van KSA en transuranen</vt:lpstr>
      <vt:lpstr>De radioactiviteit van de transuranen </vt:lpstr>
      <vt:lpstr>Het HABOG van COVRA in Borssele</vt:lpstr>
      <vt:lpstr>Relatieve stralingsdoses</vt:lpstr>
      <vt:lpstr>Hormesis en de  Lineaire dosis-effectrelatie</vt:lpstr>
      <vt:lpstr>Einde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 kernenergie  en  straling</dc:title>
  <dc:creator>Gert en Vera</dc:creator>
  <cp:lastModifiedBy>Gert en Vera</cp:lastModifiedBy>
  <cp:revision>84</cp:revision>
  <cp:lastPrinted>2012-11-03T16:27:12Z</cp:lastPrinted>
  <dcterms:created xsi:type="dcterms:W3CDTF">2012-10-28T15:15:26Z</dcterms:created>
  <dcterms:modified xsi:type="dcterms:W3CDTF">2015-02-12T09:47:58Z</dcterms:modified>
</cp:coreProperties>
</file>