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48" r:id="rId2"/>
    <p:sldMasterId id="2147483772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37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06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53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29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74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2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23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6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3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44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37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11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9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735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659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265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512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26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2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31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280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518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92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90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69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97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9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6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8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96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19C14C7-FBB8-42A9-915F-0821EB5A8796}" type="datetimeFigureOut">
              <a:rPr lang="nl-NL" smtClean="0"/>
              <a:t>2-3-2017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E67589A-8673-4CA8-B4DF-EAA6D4282C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98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Nuclear</a:t>
            </a:r>
            <a:r>
              <a:rPr lang="nl-NL" dirty="0" smtClean="0"/>
              <a:t> </a:t>
            </a:r>
            <a:r>
              <a:rPr lang="en-GB" dirty="0" smtClean="0"/>
              <a:t>for</a:t>
            </a:r>
            <a:r>
              <a:rPr lang="nl-NL" dirty="0" smtClean="0"/>
              <a:t> </a:t>
            </a:r>
            <a:r>
              <a:rPr lang="en-GB" dirty="0" smtClean="0"/>
              <a:t>climate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Engaging</a:t>
            </a:r>
            <a:r>
              <a:rPr lang="nl-NL" sz="2800" dirty="0" smtClean="0"/>
              <a:t> in </a:t>
            </a:r>
            <a:r>
              <a:rPr lang="en-GB" sz="2800" dirty="0" smtClean="0"/>
              <a:t>Marrakech</a:t>
            </a:r>
          </a:p>
          <a:p>
            <a:r>
              <a:rPr lang="nl-NL" sz="2800" dirty="0" smtClean="0"/>
              <a:t>Anouk ter Brugge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87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9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ync.org/wp-content/uploads/2016/12/cop22-1_now-700x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475221"/>
            <a:ext cx="11886441" cy="56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8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4" y="540911"/>
            <a:ext cx="10337442" cy="5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121992"/>
            <a:ext cx="5023028" cy="66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251941"/>
            <a:ext cx="10530626" cy="59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5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230209"/>
            <a:ext cx="11187448" cy="6292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50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INDEX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3200" dirty="0" smtClean="0"/>
              <a:t>N4C</a:t>
            </a:r>
          </a:p>
          <a:p>
            <a:r>
              <a:rPr lang="nl-NL" sz="3200" dirty="0" smtClean="0"/>
              <a:t>COP21</a:t>
            </a:r>
            <a:endParaRPr lang="nl-NL" sz="3200" dirty="0"/>
          </a:p>
          <a:p>
            <a:r>
              <a:rPr lang="nl-NL" sz="3200" dirty="0"/>
              <a:t>COP22</a:t>
            </a:r>
          </a:p>
          <a:p>
            <a:r>
              <a:rPr lang="nl-NL" sz="3200" dirty="0" smtClean="0"/>
              <a:t>Share</a:t>
            </a:r>
            <a:endParaRPr lang="nl-NL" sz="3200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73" y="1049524"/>
            <a:ext cx="4390476" cy="4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N4C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initiative from nuclear associations for COP21</a:t>
            </a:r>
            <a:endParaRPr lang="nl-NL" sz="3200" dirty="0"/>
          </a:p>
        </p:txBody>
      </p:sp>
      <p:pic>
        <p:nvPicPr>
          <p:cNvPr id="5" name="Picture 2" descr="Permalien de l'image intégr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6" y="115250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N4C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148 nuclear associations worldwide are connected</a:t>
            </a:r>
          </a:p>
          <a:p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86" y="1032120"/>
            <a:ext cx="6969148" cy="44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COP21</a:t>
            </a:r>
            <a:endParaRPr lang="nl-NL" sz="5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7425" y="685800"/>
            <a:ext cx="7740203" cy="5020056"/>
          </a:xfrm>
        </p:spPr>
        <p:txBody>
          <a:bodyPr/>
          <a:lstStyle/>
          <a:p>
            <a:r>
              <a:rPr lang="en-US" sz="2400" dirty="0"/>
              <a:t>Countries commit to a long-term goal of keeping the increase in global average temperature below 2°C (stretch goal at 1,5°C)</a:t>
            </a:r>
          </a:p>
          <a:p>
            <a:endParaRPr lang="en-US" sz="2400" dirty="0"/>
          </a:p>
          <a:p>
            <a:r>
              <a:rPr lang="en-US" sz="2400" dirty="0"/>
              <a:t>Governments submitted national climate action plans (INDCs): </a:t>
            </a:r>
          </a:p>
          <a:p>
            <a:endParaRPr lang="en-US" sz="2400" dirty="0"/>
          </a:p>
          <a:p>
            <a:pPr lvl="1"/>
            <a:r>
              <a:rPr lang="en-US" sz="2400" dirty="0"/>
              <a:t>not yet enough to keep global warming below 2°C (est. 2,7°C): </a:t>
            </a:r>
          </a:p>
          <a:p>
            <a:pPr lvl="1"/>
            <a:r>
              <a:rPr lang="en-US" sz="2400" dirty="0"/>
              <a:t>Agreement to gather every 5 years to set more ambitious targets (</a:t>
            </a:r>
            <a:r>
              <a:rPr lang="en-US" sz="2400" dirty="0" err="1"/>
              <a:t>incl</a:t>
            </a:r>
            <a:r>
              <a:rPr lang="en-US" sz="2400" dirty="0"/>
              <a:t> reporting, transparency and accountability systems)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195 countries adopted the </a:t>
            </a:r>
            <a:r>
              <a:rPr lang="en-US" sz="3200" dirty="0" smtClean="0"/>
              <a:t>global </a:t>
            </a:r>
            <a:r>
              <a:rPr lang="en-US" sz="3200" dirty="0"/>
              <a:t>climate deal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03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COP22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Update on COP21 goals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4" descr="cop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49" y="1155235"/>
            <a:ext cx="4868624" cy="48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share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Booth in the UN Blue zone</a:t>
            </a:r>
          </a:p>
          <a:p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26" y="904741"/>
            <a:ext cx="70055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share</a:t>
            </a:r>
            <a:endParaRPr lang="nl-NL" sz="5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Audiences in conferences</a:t>
            </a:r>
            <a:endParaRPr lang="en-GB" sz="3200" dirty="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2" y="1076116"/>
            <a:ext cx="6391776" cy="47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85" y="1230154"/>
            <a:ext cx="7496175" cy="535933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17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86</Words>
  <Application>Microsoft Office PowerPoint</Application>
  <PresentationFormat>Breedbeeld</PresentationFormat>
  <Paragraphs>27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1_HDOfficeLightV0</vt:lpstr>
      <vt:lpstr>Houttype</vt:lpstr>
      <vt:lpstr>Nuclear for climate</vt:lpstr>
      <vt:lpstr>INDEX</vt:lpstr>
      <vt:lpstr>N4C</vt:lpstr>
      <vt:lpstr>N4C</vt:lpstr>
      <vt:lpstr>COP21</vt:lpstr>
      <vt:lpstr>COP22</vt:lpstr>
      <vt:lpstr>share</vt:lpstr>
      <vt:lpstr>share</vt:lpstr>
      <vt:lpstr>Thank you for your attention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Anouk ter Brugge</dc:creator>
  <cp:lastModifiedBy>Anouk ter Brugge</cp:lastModifiedBy>
  <cp:revision>11</cp:revision>
  <dcterms:created xsi:type="dcterms:W3CDTF">2017-03-02T22:09:28Z</dcterms:created>
  <dcterms:modified xsi:type="dcterms:W3CDTF">2017-03-02T23:22:11Z</dcterms:modified>
</cp:coreProperties>
</file>